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07-68F7-4C29-A9FD-1D3AB2479B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6E2-385A-4EB8-888E-C765B45A6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07-68F7-4C29-A9FD-1D3AB2479B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6E2-385A-4EB8-888E-C765B45A6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07-68F7-4C29-A9FD-1D3AB2479B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6E2-385A-4EB8-888E-C765B45A6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07-68F7-4C29-A9FD-1D3AB2479B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6E2-385A-4EB8-888E-C765B45A6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07-68F7-4C29-A9FD-1D3AB2479B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6E2-385A-4EB8-888E-C765B45A6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07-68F7-4C29-A9FD-1D3AB2479B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6E2-385A-4EB8-888E-C765B45A6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07-68F7-4C29-A9FD-1D3AB2479B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6E2-385A-4EB8-888E-C765B45A6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07-68F7-4C29-A9FD-1D3AB2479B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6E2-385A-4EB8-888E-C765B45A6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07-68F7-4C29-A9FD-1D3AB2479B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6E2-385A-4EB8-888E-C765B45A6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07-68F7-4C29-A9FD-1D3AB2479B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6E2-385A-4EB8-888E-C765B45A6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007-68F7-4C29-A9FD-1D3AB2479B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2B66E2-385A-4EB8-888E-C765B45A63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EE6007-68F7-4C29-A9FD-1D3AB2479B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B66E2-385A-4EB8-888E-C765B45A63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oardgamer.ru/wp-content/uploads/110112smu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7674390" cy="51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8722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Причины Смутного времени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Василий Шуйский в борьбе с самозванцем нанял шведов в обмен на уступку Швеции области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Корелы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Весной 1609 русско-шведские войска во главе с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М.Скопин-Шуйским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начали освобождать северо-восточную часть России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Снятие осады Т-Сергиева монастыря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4822" name="Picture 6" descr="http://fond-adygi.ru/uploads/images/ocherki/2015/1/.thumbs/a789bf8e4abf1a154574ee58b884413d_850_59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352" y="2782008"/>
            <a:ext cx="5832648" cy="4075992"/>
          </a:xfrm>
          <a:prstGeom prst="rect">
            <a:avLst/>
          </a:prstGeom>
          <a:noFill/>
        </p:spPr>
      </p:pic>
      <p:pic>
        <p:nvPicPr>
          <p:cNvPr id="34818" name="Picture 2" descr="http://oeda.org.ua/kartinki/diets/calories/img-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3105733" cy="22322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1471" y="4797152"/>
            <a:ext cx="313040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М.Скопин-Шуйский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.diletant.media/upload/medialibrary/469/469bb1ed9ef4ecd6c5156ebbd56395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24944"/>
            <a:ext cx="2568365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Autofit/>
          </a:bodyPr>
          <a:lstStyle/>
          <a:p>
            <a:r>
              <a:rPr lang="ru-RU" sz="4300" b="1" dirty="0" smtClean="0"/>
              <a:t>Иностранное вторжение</a:t>
            </a:r>
            <a:endParaRPr lang="ru-RU" sz="43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4474840" cy="54158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1609-король Польши Сигизмунд </a:t>
            </a:r>
            <a:r>
              <a:rPr lang="en-US" sz="2400" dirty="0" smtClean="0"/>
              <a:t>III</a:t>
            </a:r>
            <a:r>
              <a:rPr lang="ru-RU" sz="2400" dirty="0" smtClean="0"/>
              <a:t> объявляет войну России</a:t>
            </a:r>
          </a:p>
          <a:p>
            <a:r>
              <a:rPr lang="ru-RU" sz="2400" dirty="0" smtClean="0"/>
              <a:t>20-месячная осада г.Смоленска</a:t>
            </a:r>
          </a:p>
          <a:p>
            <a:r>
              <a:rPr lang="ru-RU" sz="2400" dirty="0" smtClean="0"/>
              <a:t>Смерть Скопина-Шуйского</a:t>
            </a:r>
          </a:p>
          <a:p>
            <a:r>
              <a:rPr lang="ru-RU" sz="2400" dirty="0" smtClean="0"/>
              <a:t>Июнь 1610-отряд поляков под командованием </a:t>
            </a:r>
            <a:r>
              <a:rPr lang="ru-RU" sz="2400" dirty="0" err="1" smtClean="0"/>
              <a:t>Жолкевского</a:t>
            </a:r>
            <a:r>
              <a:rPr lang="ru-RU" sz="2400" dirty="0" smtClean="0"/>
              <a:t> двигается к Москве</a:t>
            </a:r>
          </a:p>
          <a:p>
            <a:r>
              <a:rPr lang="ru-RU" sz="2400" dirty="0" smtClean="0"/>
              <a:t>Войско под командованием Дмитрия Шуйского(брат царя) терпит поражение</a:t>
            </a:r>
            <a:endParaRPr lang="ru-RU" sz="2400" dirty="0"/>
          </a:p>
        </p:txBody>
      </p:sp>
      <p:pic>
        <p:nvPicPr>
          <p:cNvPr id="4" name="Picture 8" descr="Октябрь. Этот день в истор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736" y="44624"/>
            <a:ext cx="2411760" cy="321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55229" y="2852936"/>
            <a:ext cx="22092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Сигизмунд </a:t>
            </a:r>
            <a:r>
              <a:rPr lang="en-US" sz="2400" dirty="0" smtClean="0"/>
              <a:t>III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Выгнутая вниз стрелка 5"/>
          <p:cNvSpPr/>
          <p:nvPr/>
        </p:nvSpPr>
        <p:spPr>
          <a:xfrm rot="15671736">
            <a:off x="4379359" y="2279616"/>
            <a:ext cx="722617" cy="66663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5949280"/>
            <a:ext cx="297478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г</a:t>
            </a:r>
            <a:r>
              <a:rPr lang="ru-RU" sz="2400" dirty="0" smtClean="0"/>
              <a:t>етман </a:t>
            </a:r>
            <a:r>
              <a:rPr lang="ru-RU" sz="2400" dirty="0" err="1" smtClean="0"/>
              <a:t>Жолкевский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311919.vk.me/v311919351/4ebc/e5_0X5C_2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57" y="-73495"/>
            <a:ext cx="9983757" cy="69588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260648"/>
            <a:ext cx="272735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осада г.Смоленска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mpotrack.ru/uploads/images/majak_smutnoe_vrem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0200" y="2060849"/>
            <a:ext cx="10694200" cy="47971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Иностранное вторжение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5598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Бедственным положение воспользовались шведы</a:t>
            </a:r>
          </a:p>
          <a:p>
            <a:r>
              <a:rPr lang="ru-RU" sz="2400" dirty="0" smtClean="0"/>
              <a:t>1611-захватили Новгород и все побережье Финского залива, добиваясь признания шведского принца русским царем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СМУТА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+mj-lt"/>
              </a:rPr>
              <a:t>- период  в истории России к.16 – н.17 в., связанный с тяжелейшим политическим, экономическим, государственным и социальным кризисом.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Причины Смуты:               </a:t>
            </a:r>
            <a:r>
              <a:rPr lang="ru-RU" sz="3200" dirty="0" smtClean="0"/>
              <a:t>с.14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3394720" cy="7920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+mj-lt"/>
              </a:rPr>
              <a:t>Пресечение законной московской династии</a:t>
            </a:r>
            <a:endParaRPr lang="ru-RU" sz="2400" dirty="0">
              <a:latin typeface="+mj-lt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2132856"/>
            <a:ext cx="3394720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Неурожаи и голод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4067944" y="1412776"/>
            <a:ext cx="504056" cy="5040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716016" y="1268760"/>
            <a:ext cx="4248472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Нет авторитетного правителя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067944" y="2060848"/>
            <a:ext cx="504056" cy="5040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716016" y="1988840"/>
            <a:ext cx="4248472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Государство не может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помочь голодным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7544" y="2708920"/>
            <a:ext cx="3394720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Закрепощение крестьян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67544" y="3645024"/>
            <a:ext cx="3394720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Рост налогов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67544" y="4509120"/>
            <a:ext cx="3394720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Раскол в верхушке общества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67544" y="5589240"/>
            <a:ext cx="3394720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Вмешательство казаков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067944" y="2852936"/>
            <a:ext cx="504056" cy="5040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4139952" y="3789040"/>
            <a:ext cx="504056" cy="5040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4139952" y="4653136"/>
            <a:ext cx="504056" cy="5040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4139952" y="5589240"/>
            <a:ext cx="504056" cy="5040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4716016" y="3212976"/>
            <a:ext cx="4248472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Недовольства,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восстания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4716016" y="4437112"/>
            <a:ext cx="4248472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Противоречия м/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боярами и дворянами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4716016" y="5517232"/>
            <a:ext cx="4248472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Опасная вооруженная сила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8" grpId="0" animBg="1"/>
      <p:bldP spid="9" grpId="0" animBg="1"/>
      <p:bldP spid="11" grpId="0" animBg="1"/>
      <p:bldP spid="12" grpId="0" animBg="1"/>
      <p:bldP spid="18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Лжедмитрий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052736"/>
            <a:ext cx="5410944" cy="28803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Возвратил из ссылки бояр (Филарет Романов – митрополит ростовский)</a:t>
            </a:r>
          </a:p>
          <a:p>
            <a:r>
              <a:rPr lang="ru-RU" sz="2400" dirty="0" smtClean="0"/>
              <a:t>Отменил казни, боролся со взятками</a:t>
            </a:r>
          </a:p>
          <a:p>
            <a:r>
              <a:rPr lang="ru-RU" sz="2400" dirty="0" smtClean="0"/>
              <a:t>Свадьба с Мариной Мнишек</a:t>
            </a:r>
          </a:p>
          <a:p>
            <a:r>
              <a:rPr lang="ru-RU" sz="2400" dirty="0" smtClean="0"/>
              <a:t>Бесчинства поляков</a:t>
            </a:r>
            <a:endParaRPr lang="ru-RU" sz="2400" dirty="0"/>
          </a:p>
        </p:txBody>
      </p:sp>
      <p:pic>
        <p:nvPicPr>
          <p:cNvPr id="26626" name="Picture 2" descr="http://fb.ru/misc/i/gallery/2646/66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857500" cy="3181350"/>
          </a:xfrm>
          <a:prstGeom prst="rect">
            <a:avLst/>
          </a:prstGeom>
          <a:noFill/>
        </p:spPr>
      </p:pic>
      <p:sp>
        <p:nvSpPr>
          <p:cNvPr id="5" name="Выноска со стрелкой вверх 4"/>
          <p:cNvSpPr/>
          <p:nvPr/>
        </p:nvSpPr>
        <p:spPr>
          <a:xfrm>
            <a:off x="5148064" y="3573016"/>
            <a:ext cx="3672408" cy="194421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Боярский заговор (во главе Василий Шуйский)</a:t>
            </a:r>
            <a:endParaRPr lang="ru-RU" sz="2400" dirty="0"/>
          </a:p>
        </p:txBody>
      </p:sp>
      <p:pic>
        <p:nvPicPr>
          <p:cNvPr id="26628" name="Picture 4" descr="http://partner.orfey.net/upload/uf/906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80213"/>
            <a:ext cx="2843808" cy="35935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2996952"/>
            <a:ext cx="220823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Лжедмитрий </a:t>
            </a:r>
            <a:r>
              <a:rPr lang="en-US" sz="2400" dirty="0" smtClean="0"/>
              <a:t>I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207695"/>
            <a:ext cx="257525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Марина Мнишек</a:t>
            </a:r>
            <a:endParaRPr lang="ru-RU" sz="2400" dirty="0"/>
          </a:p>
        </p:txBody>
      </p:sp>
      <p:pic>
        <p:nvPicPr>
          <p:cNvPr id="26630" name="Picture 6" descr="https://upload.wikimedia.org/wikipedia/commons/0/0c/Vasily_Shuy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11596"/>
            <a:ext cx="4101827" cy="5030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Убийство Григория Отрепьева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http://www.yandex.ruwww.internetwars.ru/BOOKS/Karamzin/Karamzi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704856" cy="587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Избрание В.Шуйского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5338936" cy="5343872"/>
          </a:xfrm>
        </p:spPr>
        <p:txBody>
          <a:bodyPr/>
          <a:lstStyle/>
          <a:p>
            <a:r>
              <a:rPr lang="ru-RU" dirty="0" smtClean="0"/>
              <a:t>1606г.-на Земском соборе «выкликнут» князь В.Шуйский</a:t>
            </a:r>
          </a:p>
          <a:p>
            <a:r>
              <a:rPr lang="ru-RU" dirty="0" smtClean="0"/>
              <a:t>Избрание патриархом </a:t>
            </a:r>
            <a:r>
              <a:rPr lang="ru-RU" dirty="0" err="1" smtClean="0"/>
              <a:t>Гермогена</a:t>
            </a:r>
            <a:endParaRPr lang="ru-RU" dirty="0" smtClean="0"/>
          </a:p>
          <a:p>
            <a:r>
              <a:rPr lang="ru-RU" dirty="0" smtClean="0"/>
              <a:t>Выступление </a:t>
            </a:r>
            <a:r>
              <a:rPr lang="ru-RU" dirty="0" err="1" smtClean="0"/>
              <a:t>И.Болотникова</a:t>
            </a:r>
            <a:r>
              <a:rPr lang="ru-RU" dirty="0" smtClean="0"/>
              <a:t> 1606-1607гг.</a:t>
            </a:r>
          </a:p>
          <a:p>
            <a:r>
              <a:rPr lang="ru-RU" dirty="0" smtClean="0"/>
              <a:t>с.17</a:t>
            </a:r>
            <a:endParaRPr lang="ru-RU" dirty="0"/>
          </a:p>
        </p:txBody>
      </p:sp>
      <p:pic>
        <p:nvPicPr>
          <p:cNvPr id="29698" name="Picture 2" descr="http://img1.liveinternet.ru/images/attach/c/8/102/696/102696427_Vasiliy_SHuy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2835424" cy="3429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32240" y="3068960"/>
            <a:ext cx="17724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В.Шуйский</a:t>
            </a:r>
            <a:endParaRPr lang="ru-RU" sz="2400" dirty="0"/>
          </a:p>
        </p:txBody>
      </p:sp>
      <p:pic>
        <p:nvPicPr>
          <p:cNvPr id="29700" name="Picture 4" descr="http://player.myshared.ru/669798/data/images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7139" y="3600771"/>
            <a:ext cx="2475341" cy="34286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7054" y="3789040"/>
            <a:ext cx="154061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патриарх </a:t>
            </a:r>
          </a:p>
          <a:p>
            <a:pPr algn="ctr"/>
            <a:r>
              <a:rPr lang="ru-RU" sz="2400" dirty="0" err="1" smtClean="0"/>
              <a:t>Гермоген</a:t>
            </a:r>
            <a:endParaRPr lang="ru-RU" sz="2400" dirty="0"/>
          </a:p>
        </p:txBody>
      </p:sp>
      <p:pic>
        <p:nvPicPr>
          <p:cNvPr id="29702" name="Picture 6" descr="http://www.worldpeople.su/image/bolotnikov-ivan-isaevich-umer-v-1608-kargopol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284984"/>
            <a:ext cx="2232248" cy="33224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5157192"/>
            <a:ext cx="218021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И.Болотников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b.ru/misc/i/gallery/23608/616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6672"/>
            <a:ext cx="2697088" cy="35736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Лжедмитрий </a:t>
            </a:r>
            <a:r>
              <a:rPr lang="en-US" dirty="0" smtClean="0"/>
              <a:t>II</a:t>
            </a:r>
            <a:r>
              <a:rPr lang="ru-RU" dirty="0" smtClean="0"/>
              <a:t> (1607-1610)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5050904" cy="55598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Войско самозванца = 100 тыс. (остатки войск Болотникова, поляки, бояре, дворяне, крестьяне, посадские)</a:t>
            </a:r>
          </a:p>
          <a:p>
            <a:r>
              <a:rPr lang="ru-RU" sz="2400" dirty="0" smtClean="0"/>
              <a:t>Столица – с.Тушино</a:t>
            </a:r>
          </a:p>
          <a:p>
            <a:r>
              <a:rPr lang="ru-RU" sz="2400" dirty="0" smtClean="0"/>
              <a:t>Патриарх – Филарет</a:t>
            </a:r>
          </a:p>
          <a:p>
            <a:r>
              <a:rPr lang="ru-RU" sz="2400" dirty="0" smtClean="0"/>
              <a:t>«тушинский вор» - </a:t>
            </a:r>
          </a:p>
          <a:p>
            <a:r>
              <a:rPr lang="ru-RU" sz="2400" dirty="0" smtClean="0"/>
              <a:t>«тушинские перелеты» -</a:t>
            </a:r>
          </a:p>
          <a:p>
            <a:r>
              <a:rPr lang="ru-RU" sz="2400" dirty="0" smtClean="0"/>
              <a:t>С.20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391271"/>
            <a:ext cx="231242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Лжедмитрий </a:t>
            </a:r>
            <a:r>
              <a:rPr lang="en-US" sz="2400" dirty="0" smtClean="0"/>
              <a:t>II</a:t>
            </a:r>
            <a:endParaRPr lang="ru-RU" sz="2400" dirty="0"/>
          </a:p>
        </p:txBody>
      </p:sp>
      <p:pic>
        <p:nvPicPr>
          <p:cNvPr id="30724" name="Picture 4" descr="http://iconexpo.ru/pics/4_3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2448272" cy="35604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0931" y="4542219"/>
            <a:ext cx="144834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Филарет </a:t>
            </a:r>
          </a:p>
          <a:p>
            <a:pPr algn="ctr"/>
            <a:r>
              <a:rPr lang="ru-RU" sz="2400" dirty="0" smtClean="0"/>
              <a:t>Романов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nov-miit.ru/files/uch_lit/dopmat/%D0%98%D1%81%D1%82%D0%BE%D1%80%D0%B8%D0%BE%D1%82%D0%B5%D1%87%D0%B5%D1%81%D1%82%D0%B2%D0%B0/123%D1%83%D0%BA/img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716"/>
            <a:ext cx="9338523" cy="67522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44016"/>
            <a:ext cx="4824536" cy="476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Тушинский лагерь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Начало народной борьбы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Народные ополчения освободили Кострому, Галич, Ярославль</a:t>
            </a:r>
          </a:p>
          <a:p>
            <a:r>
              <a:rPr lang="ru-RU" sz="2400" dirty="0" smtClean="0"/>
              <a:t>16-месячная осада поляками Троице-Сергиева монастыря</a:t>
            </a:r>
            <a:endParaRPr lang="ru-RU" sz="2400" dirty="0"/>
          </a:p>
        </p:txBody>
      </p:sp>
      <p:pic>
        <p:nvPicPr>
          <p:cNvPr id="32770" name="Picture 2" descr="http://sunrav.nivasposad.ru/school/homepages/all_kurs/konkurs2009/web-pages/belousova/timoshin_anton/photogalereija/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281" y="2256128"/>
            <a:ext cx="7236295" cy="4629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287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Причины Смутного времени</vt:lpstr>
      <vt:lpstr>СМУТА</vt:lpstr>
      <vt:lpstr>Причины Смуты:               с.14</vt:lpstr>
      <vt:lpstr>Лжедмитрий I</vt:lpstr>
      <vt:lpstr>Убийство Григория Отрепьева</vt:lpstr>
      <vt:lpstr>Избрание В.Шуйского</vt:lpstr>
      <vt:lpstr>Лжедмитрий II (1607-1610)</vt:lpstr>
      <vt:lpstr>Тушинский лагерь</vt:lpstr>
      <vt:lpstr>Начало народной борьбы</vt:lpstr>
      <vt:lpstr>Слайд 10</vt:lpstr>
      <vt:lpstr>Иностранное вторжение</vt:lpstr>
      <vt:lpstr>Слайд 12</vt:lpstr>
      <vt:lpstr>Иностранное вторжение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Смутного времени</dc:title>
  <dc:creator>Виктория</dc:creator>
  <cp:lastModifiedBy>Виктория</cp:lastModifiedBy>
  <cp:revision>13</cp:revision>
  <dcterms:created xsi:type="dcterms:W3CDTF">2015-12-14T09:08:08Z</dcterms:created>
  <dcterms:modified xsi:type="dcterms:W3CDTF">2015-12-19T09:24:58Z</dcterms:modified>
</cp:coreProperties>
</file>